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6" r:id="rId2"/>
    <p:sldId id="396" r:id="rId3"/>
    <p:sldId id="409" r:id="rId4"/>
    <p:sldId id="410" r:id="rId5"/>
    <p:sldId id="411" r:id="rId6"/>
    <p:sldId id="412" r:id="rId7"/>
    <p:sldId id="413" r:id="rId8"/>
    <p:sldId id="417" r:id="rId9"/>
    <p:sldId id="414" r:id="rId10"/>
    <p:sldId id="416" r:id="rId11"/>
    <p:sldId id="415" r:id="rId12"/>
    <p:sldId id="257" r:id="rId13"/>
    <p:sldId id="377" r:id="rId14"/>
    <p:sldId id="41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9222" autoAdjust="0"/>
  </p:normalViewPr>
  <p:slideViewPr>
    <p:cSldViewPr snapToGrid="0">
      <p:cViewPr varScale="1">
        <p:scale>
          <a:sx n="96" d="100"/>
          <a:sy n="96" d="100"/>
        </p:scale>
        <p:origin x="58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34685A-4CF4-4972-8081-57D227D65E5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07E1B-947D-41EE-81CF-FF4FE544F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0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77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...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65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And ... Finally... 2 x 2 is 4....  </a:t>
            </a:r>
            <a:r>
              <a:rPr lang="en-US" baseline="0" dirty="0" smtClean="0"/>
              <a:t>There are no more!!! One last </a:t>
            </a:r>
            <a:r>
              <a:rPr lang="en-US" baseline="0" dirty="0" err="1" smtClean="0"/>
              <a:t>countoff</a:t>
            </a:r>
            <a:r>
              <a:rPr lang="en-US" baseline="0" dirty="0" smtClean="0"/>
              <a:t>...   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61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on practicing </a:t>
            </a:r>
            <a:r>
              <a:rPr lang="en-US" dirty="0" smtClean="0">
                <a:sym typeface="Wingdings" panose="05000000000000000000" pitchFamily="2" charset="2"/>
              </a:rPr>
              <a:t>   Next video </a:t>
            </a:r>
            <a:r>
              <a:rPr lang="en-US" smtClean="0">
                <a:sym typeface="Wingdings" panose="05000000000000000000" pitchFamily="2" charset="2"/>
              </a:rPr>
              <a:t>–</a:t>
            </a:r>
            <a:r>
              <a:rPr lang="en-US" baseline="0" smtClean="0">
                <a:sym typeface="Wingdings" panose="05000000000000000000" pitchFamily="2" charset="2"/>
              </a:rPr>
              <a:t> doubling bigger numbers.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262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big guy – 6 x 9 -    54</a:t>
            </a:r>
          </a:p>
          <a:p>
            <a:r>
              <a:rPr lang="en-US" dirty="0"/>
              <a:t>Double Dude</a:t>
            </a:r>
            <a:r>
              <a:rPr lang="en-US" baseline="0" dirty="0"/>
              <a:t> – 6 x 2 =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47CB8A-9C3D-416C-AAC8-38FF95D71E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8632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10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So... These are the twos times tables... In Part 1 we practiced the odd ones.  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84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Let’s get rolling. Okay</a:t>
            </a:r>
            <a:r>
              <a:rPr lang="en-US" baseline="0" dirty="0" smtClean="0"/>
              <a:t>, 2 x 6 = 12 ==  you’re out of here.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2   4  __    8  ___ ___ ___ 16   __ 20.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212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Now, if you </a:t>
            </a:r>
            <a:r>
              <a:rPr lang="en-US" baseline="0" dirty="0" err="1" smtClean="0"/>
              <a:t>odn’t</a:t>
            </a:r>
            <a:r>
              <a:rPr lang="en-US" baseline="0" dirty="0" smtClean="0"/>
              <a:t> remember the big ones, you can start with 2 x 5 is 10 and then jump forward two and get to 2 x 6 is 12.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...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616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Time for the big guy to fly.   2 x 10 is 20.   Bye </a:t>
            </a:r>
            <a:r>
              <a:rPr lang="en-US" baseline="0" dirty="0" err="1" smtClean="0"/>
              <a:t>Bye</a:t>
            </a:r>
            <a:r>
              <a:rPr lang="en-US" baseline="0" dirty="0" smtClean="0"/>
              <a:t>! (Count ‘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off again.) 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201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...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93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Let’s clear </a:t>
            </a:r>
            <a:r>
              <a:rPr lang="en-US" baseline="0" dirty="0" err="1" smtClean="0"/>
              <a:t>thebottom</a:t>
            </a:r>
            <a:r>
              <a:rPr lang="en-US" baseline="0" dirty="0" smtClean="0"/>
              <a:t> row!   2 x 8 is 16.  </a:t>
            </a:r>
            <a:r>
              <a:rPr lang="en-US" baseline="0" dirty="0" err="1" smtClean="0"/>
              <a:t>Doodly</a:t>
            </a:r>
            <a:r>
              <a:rPr lang="en-US" baseline="0" dirty="0" smtClean="0"/>
              <a:t> doo, 8 x 2.... </a:t>
            </a:r>
          </a:p>
          <a:p>
            <a:r>
              <a:rPr lang="en-US" baseline="0" dirty="0" smtClean="0"/>
              <a:t>(count ‘</a:t>
            </a:r>
            <a:r>
              <a:rPr lang="en-US" baseline="0" dirty="0" err="1" smtClean="0"/>
              <a:t>em</a:t>
            </a:r>
            <a:r>
              <a:rPr lang="en-US" baseline="0" dirty="0" smtClean="0"/>
              <a:t> off...) ! 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03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 2 x 4 is 8.... That’s great!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48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r>
              <a:rPr lang="en-US" baseline="0" dirty="0" smtClean="0"/>
              <a:t>...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E07E1B-947D-41EE-81CF-FF4FE544FCC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18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8069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5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186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703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31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400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93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2673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562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17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104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005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07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6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831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36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044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8840EBB-38B3-4690-9094-DA03D1DD04E1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F1829479-63F7-4558-8E38-BDA901FDFE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1044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93BDE8-7D43-4965-80CD-4F9A8B547C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Memorizing the Twos </a:t>
            </a:r>
            <a:r>
              <a:rPr lang="en-US" dirty="0" smtClean="0"/>
              <a:t> -- Part two </a:t>
            </a:r>
            <a:r>
              <a:rPr lang="en-US" dirty="0" smtClean="0">
                <a:sym typeface="Wingdings" panose="05000000000000000000" pitchFamily="2" charset="2"/>
              </a:rPr>
              <a:t>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D7ACFD0-2883-4892-9DC8-11518FF66B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6940" y="4069863"/>
            <a:ext cx="2469355" cy="2560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30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86995" y="3138957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6764" y="2925053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6 = 12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72978" y="3093197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8 = 16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576232" y="867629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4 = 8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89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007162" y="78517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5 =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007162" y="37923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9 = 18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013857" y="163657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7 = 14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 =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3 =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816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0499" y="1690688"/>
            <a:ext cx="425168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825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262129" y="1143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0000" y="1143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3680729" y="23622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1620" y="22860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9" name="Rectangle 8"/>
          <p:cNvSpPr/>
          <p:nvPr/>
        </p:nvSpPr>
        <p:spPr>
          <a:xfrm>
            <a:off x="7086601" y="22770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 flip="none" rotWithShape="1"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505201" y="3648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 flip="none" rotWithShape="1"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14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61620" y="3648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 flip="none" rotWithShape="1">
                  <a:gsLst>
                    <a:gs pos="0">
                      <a:schemeClr val="tx2">
                        <a:lumMod val="60000"/>
                        <a:lumOff val="40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16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086600" y="3648670"/>
            <a:ext cx="97013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0" y="1447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1=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2 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324600" y="14594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3 =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90800" y="267465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4 =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4958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5 =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24600" y="2590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6 =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667000" y="3974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7 =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5800" y="3974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8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324600" y="3974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x 9 =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3505200" y="19812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10400" y="1979612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334000" y="1979612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429000" y="31242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334000" y="31242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86600" y="3122612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86600" y="44958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334000" y="44196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429000" y="4419600"/>
            <a:ext cx="990600" cy="158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5334000" y="1143000"/>
            <a:ext cx="3417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09529" y="11430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</a:p>
        </p:txBody>
      </p:sp>
      <p:sp>
        <p:nvSpPr>
          <p:cNvPr id="39" name="Rectangle 38"/>
          <p:cNvSpPr/>
          <p:nvPr/>
        </p:nvSpPr>
        <p:spPr>
          <a:xfrm>
            <a:off x="7086601" y="364867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>
                <a:ln w="11430"/>
                <a:solidFill>
                  <a:schemeClr val="accent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61290" y="382471"/>
            <a:ext cx="8534400" cy="1507067"/>
          </a:xfrm>
        </p:spPr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747279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7/31/2019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70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433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1646932"/>
            <a:ext cx="7619047" cy="1561905"/>
          </a:xfrm>
        </p:spPr>
      </p:pic>
      <p:sp>
        <p:nvSpPr>
          <p:cNvPr id="4" name="TextBox 3"/>
          <p:cNvSpPr txBox="1"/>
          <p:nvPr/>
        </p:nvSpPr>
        <p:spPr>
          <a:xfrm>
            <a:off x="8670707" y="3932277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70707" y="352886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 9 </a:t>
            </a:r>
            <a:r>
              <a:rPr lang="en-US" sz="2400" dirty="0" smtClean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70707" y="27355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 7 </a:t>
            </a:r>
            <a:r>
              <a:rPr lang="en-US" sz="2400" dirty="0" smtClean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70707" y="3139003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 8 = 16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70707" y="2345729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 6 = 12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670707" y="194231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 5 </a:t>
            </a:r>
            <a:r>
              <a:rPr lang="en-US" sz="2400" dirty="0" smtClean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70707" y="1538895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 4 =  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670707" y="74562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2 =   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670707" y="1149038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 3 </a:t>
            </a:r>
            <a:r>
              <a:rPr lang="en-US" sz="2400" dirty="0" smtClean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70707" y="35576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 1 </a:t>
            </a:r>
            <a:r>
              <a:rPr lang="en-US" sz="2400" dirty="0" smtClean="0">
                <a:solidFill>
                  <a:schemeClr val="bg1"/>
                </a:solidFill>
              </a:rPr>
              <a:t>=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82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627412" y="217254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12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007162" y="78517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5 =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007162" y="37923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9 = 18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013857" y="163657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7 = 14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 =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3 =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05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25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6764" y="2925053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6 = 12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705" y="3172724"/>
            <a:ext cx="2030118" cy="130564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5684" y="3320327"/>
            <a:ext cx="292265" cy="93362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505" y="36094"/>
            <a:ext cx="2030118" cy="130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213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007162" y="78517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5 =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007162" y="37923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9 = 18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013857" y="163657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7 = 14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 =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3 =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07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631127" y="2155612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20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86995" y="3138957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6764" y="2925053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6 = 12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5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65470" y="2184446"/>
            <a:ext cx="113405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16</a:t>
            </a:r>
            <a:endParaRPr lang="en-US" sz="44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007162" y="78517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5 =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007162" y="37923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9 = 18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013857" y="163657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7 = 14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 =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3 =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218612" y="3236063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091471" y="3546883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4 = 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221010" y="3085218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6 = 12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5470" y="3085218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</a:t>
            </a:r>
            <a:r>
              <a:rPr lang="en-US" sz="2400" dirty="0" smtClean="0">
                <a:solidFill>
                  <a:schemeClr val="bg1"/>
                </a:solidFill>
              </a:rPr>
              <a:t>8 </a:t>
            </a:r>
            <a:r>
              <a:rPr lang="en-US" sz="2400" dirty="0" smtClean="0">
                <a:solidFill>
                  <a:schemeClr val="bg1"/>
                </a:solidFill>
              </a:rPr>
              <a:t>= </a:t>
            </a:r>
            <a:r>
              <a:rPr lang="en-US" sz="2400" dirty="0" smtClean="0">
                <a:solidFill>
                  <a:schemeClr val="bg1"/>
                </a:solidFill>
              </a:rPr>
              <a:t>16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20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1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2007162" y="785170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5 = 10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2007162" y="379232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9 = 18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2013857" y="163657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7 = 14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2013857" y="2504174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 = 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-2013857" y="2854386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3 = 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2013857" y="3316051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813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7948" y="1346221"/>
            <a:ext cx="7619047" cy="1561905"/>
          </a:xfrm>
        </p:spPr>
      </p:pic>
      <p:sp>
        <p:nvSpPr>
          <p:cNvPr id="8" name="Rectangle 7"/>
          <p:cNvSpPr/>
          <p:nvPr/>
        </p:nvSpPr>
        <p:spPr>
          <a:xfrm>
            <a:off x="4577496" y="1394407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4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41066" y="1391981"/>
            <a:ext cx="47503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cap="none" spc="50" dirty="0" smtClean="0">
                <a:ln w="0"/>
                <a:solidFill>
                  <a:schemeClr val="bg2">
                    <a:lumMod val="40000"/>
                    <a:lumOff val="6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8</a:t>
            </a:r>
            <a:endParaRPr lang="en-US" sz="4800" b="1" cap="none" spc="50" dirty="0">
              <a:ln w="0"/>
              <a:solidFill>
                <a:schemeClr val="bg2">
                  <a:lumMod val="40000"/>
                  <a:lumOff val="6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586995" y="3138957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10 = 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516764" y="2925053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6 = 12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72978" y="3093197"/>
            <a:ext cx="17304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2 x 8 = 16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559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10664</TotalTime>
  <Words>642</Words>
  <Application>Microsoft Office PowerPoint</Application>
  <PresentationFormat>Widescreen</PresentationFormat>
  <Paragraphs>168</Paragraphs>
  <Slides>14</Slides>
  <Notes>14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Wingdings</vt:lpstr>
      <vt:lpstr>Wingdings 3</vt:lpstr>
      <vt:lpstr>Slice</vt:lpstr>
      <vt:lpstr>Memorizing the Twos  -- Part two 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Yes, you can download, share, &amp;/or change this if you: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</dc:creator>
  <cp:lastModifiedBy>Susan Jones</cp:lastModifiedBy>
  <cp:revision>53</cp:revision>
  <dcterms:created xsi:type="dcterms:W3CDTF">2019-03-09T23:15:12Z</dcterms:created>
  <dcterms:modified xsi:type="dcterms:W3CDTF">2019-07-31T15:39:45Z</dcterms:modified>
</cp:coreProperties>
</file>