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handoutMasterIdLst>
    <p:handoutMasterId r:id="rId18"/>
  </p:handoutMasterIdLst>
  <p:sldIdLst>
    <p:sldId id="347" r:id="rId2"/>
    <p:sldId id="400" r:id="rId3"/>
    <p:sldId id="366" r:id="rId4"/>
    <p:sldId id="401" r:id="rId5"/>
    <p:sldId id="405" r:id="rId6"/>
    <p:sldId id="388" r:id="rId7"/>
    <p:sldId id="406" r:id="rId8"/>
    <p:sldId id="407" r:id="rId9"/>
    <p:sldId id="409" r:id="rId10"/>
    <p:sldId id="410" r:id="rId11"/>
    <p:sldId id="411" r:id="rId12"/>
    <p:sldId id="412" r:id="rId13"/>
    <p:sldId id="399" r:id="rId14"/>
    <p:sldId id="398" r:id="rId15"/>
    <p:sldId id="335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2" autoAdjust="0"/>
    <p:restoredTop sz="74449" autoAdjust="0"/>
  </p:normalViewPr>
  <p:slideViewPr>
    <p:cSldViewPr>
      <p:cViewPr varScale="1">
        <p:scale>
          <a:sx n="85" d="100"/>
          <a:sy n="85" d="100"/>
        </p:scale>
        <p:origin x="1626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88E06ED-E0A5-46BD-86B9-D4572F0CE28F}" type="datetimeFigureOut">
              <a:rPr lang="en-US" smtClean="0"/>
              <a:pPr/>
              <a:t>9/21/2019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1234105-5B26-4CBC-AB74-450599DFE8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445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BCC3D7F-735E-476D-A78B-0B4D20B7081A}" type="datetimeFigureOut">
              <a:rPr lang="en-US" smtClean="0"/>
              <a:pPr/>
              <a:t>9/21/2019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496C6BB-10CD-4872-9549-6A26B11E43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352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We are really </a:t>
            </a:r>
            <a:r>
              <a:rPr lang="en-US" baseline="0" dirty="0" err="1"/>
              <a:t>really</a:t>
            </a:r>
            <a:r>
              <a:rPr lang="en-US" baseline="0" dirty="0"/>
              <a:t> *almost* there.   Let’s look at the six times tables!   Six times six is 36.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8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Six times 7 is 42…. Maybe a story will help with this one – Dinner for six, at seven </a:t>
            </a:r>
            <a:r>
              <a:rPr lang="en-US" dirty="0" err="1"/>
              <a:t>oclock</a:t>
            </a:r>
            <a:r>
              <a:rPr lang="en-US" dirty="0"/>
              <a:t>… on 42</a:t>
            </a:r>
            <a:r>
              <a:rPr lang="en-US" baseline="30000" dirty="0"/>
              <a:t>nd</a:t>
            </a:r>
            <a:r>
              <a:rPr lang="en-US" dirty="0"/>
              <a:t> street….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974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Rhyhming</a:t>
            </a:r>
            <a:r>
              <a:rPr lang="en-US" dirty="0"/>
              <a:t> tables are great!  Six times 8 is 48~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9966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 </a:t>
            </a:r>
          </a:p>
          <a:p>
            <a:r>
              <a:rPr lang="en-US" baseline="0" dirty="0"/>
              <a:t> Going back over things – the six tables are *all even numbers* -- but they are also multiples of three.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8208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Six times six is 36</a:t>
            </a:r>
          </a:p>
          <a:p>
            <a:r>
              <a:rPr lang="en-US" dirty="0"/>
              <a:t>Six times 8 is Forty Eight</a:t>
            </a:r>
          </a:p>
          <a:p>
            <a:r>
              <a:rPr lang="en-US" dirty="0"/>
              <a:t>Six times 7 is 42.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9854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 they are!   Time </a:t>
            </a:r>
            <a:r>
              <a:rPr lang="en-US"/>
              <a:t>for practice </a:t>
            </a:r>
            <a:r>
              <a:rPr lang="en-US">
                <a:sym typeface="Wingdings" panose="05000000000000000000" pitchFamily="2" charset="2"/>
              </a:rPr>
              <a:t> </a:t>
            </a:r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9367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Thelegal</a:t>
            </a:r>
            <a:r>
              <a:rPr lang="en-US" dirty="0"/>
              <a:t> stuff... </a:t>
            </a:r>
          </a:p>
          <a:p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17AE2-CB51-4383-B704-BA7FD7AEB74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525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 Here’s what they look like on the number chart. Hmmm.    Notice anything?   It’s a little bit like the nines and threes but sort of backwards.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140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Let’s Compare this to the threes times tables.   </a:t>
            </a:r>
          </a:p>
          <a:p>
            <a:r>
              <a:rPr lang="en-US" baseline="0" dirty="0"/>
              <a:t>Yea, all the multiples of sixes are multiples of threes.  How does this one work?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69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Every group of six has 2 groups of 3</a:t>
            </a:r>
            <a:r>
              <a:rPr lang="en-US" baseline="0" dirty="0"/>
              <a:t> in it.   We can’t arrange them as a square, but we can remember that any multiple of 6 is a multiple of 3 *and* a multiple of 2.   </a:t>
            </a:r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5938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So… the multiples of six are the even numbers that you can divide by 3.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8542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 </a:t>
            </a:r>
          </a:p>
          <a:p>
            <a:r>
              <a:rPr lang="en-US" baseline="0" dirty="0"/>
              <a:t>Okay, here they are –  but let’s zoom in on the 3 we didn’t already cover. </a:t>
            </a:r>
          </a:p>
          <a:p>
            <a:endParaRPr lang="en-US" baseline="0" dirty="0"/>
          </a:p>
          <a:p>
            <a:r>
              <a:rPr lang="en-US" baseline="0" dirty="0"/>
              <a:t>6 x 6 ---- which we could also call six squared, right?   It’s 36.   </a:t>
            </a:r>
          </a:p>
          <a:p>
            <a:r>
              <a:rPr lang="en-US" baseline="0" dirty="0"/>
              <a:t>6 x 7 = 42....  Dinner for six at 7 on 42</a:t>
            </a:r>
            <a:r>
              <a:rPr lang="en-US" baseline="30000" dirty="0"/>
              <a:t>nd</a:t>
            </a:r>
            <a:r>
              <a:rPr lang="en-US" baseline="0" dirty="0"/>
              <a:t> street.... </a:t>
            </a:r>
          </a:p>
          <a:p>
            <a:endParaRPr lang="en-US" baseline="0" dirty="0"/>
          </a:p>
          <a:p>
            <a:r>
              <a:rPr lang="en-US" baseline="0" dirty="0"/>
              <a:t>6 x 8 is 48..... </a:t>
            </a:r>
          </a:p>
          <a:p>
            <a:r>
              <a:rPr lang="en-US" baseline="0" dirty="0"/>
              <a:t>If you remember that 6 x 4 is 24 ... It’s great to be completely sure, 6 x 4 is 24.... </a:t>
            </a:r>
          </a:p>
          <a:p>
            <a:r>
              <a:rPr lang="en-US" baseline="0" dirty="0"/>
              <a:t>Then... Double that for 48.   Multiplying by 8 is doubling **3** times.  </a:t>
            </a:r>
          </a:p>
          <a:p>
            <a:r>
              <a:rPr lang="en-US" baseline="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1101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First, our perfect square:   6 x 6 is 36.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8401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First, our perfect square:   6 x 6 is 36.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0119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Six times 7 is 42….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482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9/21/2019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190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9/21/2019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126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9/21/2019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501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9/21/2019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189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9/21/2019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343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9/21/2019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273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9/21/2019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912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9/21/2019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11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9/21/2019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03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9/21/2019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73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9/21/2019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44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D0A71-5A68-45B6-8857-370CB0E43E07}" type="datetimeFigureOut">
              <a:rPr lang="en-US" smtClean="0"/>
              <a:pPr/>
              <a:t>9/21/2019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860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hyperlink" Target="http://www.resourceroom.net/" TargetMode="External"/><Relationship Id="rId7" Type="http://schemas.openxmlformats.org/officeDocument/2006/relationships/hyperlink" Target="mailto:sujones@parkland.edu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ue@resourceroom.net" TargetMode="External"/><Relationship Id="rId5" Type="http://schemas.openxmlformats.org/officeDocument/2006/relationships/hyperlink" Target="https://creativecommons.org/licenses/" TargetMode="External"/><Relationship Id="rId4" Type="http://schemas.openxmlformats.org/officeDocument/2006/relationships/hyperlink" Target="https://creativecommons.org/licenses/by/4.0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93312"/>
            <a:ext cx="6700946" cy="6700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616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id="{87D93A3D-7A53-4B28-899D-ABFAB22C808C}"/>
              </a:ext>
            </a:extLst>
          </p:cNvPr>
          <p:cNvSpPr/>
          <p:nvPr/>
        </p:nvSpPr>
        <p:spPr>
          <a:xfrm>
            <a:off x="2865465" y="-76200"/>
            <a:ext cx="28793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6 x 7 = 42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30A70A7-12ED-41A4-87E6-DDF8977E3A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905000"/>
            <a:ext cx="3475207" cy="2401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944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id="{87D93A3D-7A53-4B28-899D-ABFAB22C808C}"/>
              </a:ext>
            </a:extLst>
          </p:cNvPr>
          <p:cNvSpPr/>
          <p:nvPr/>
        </p:nvSpPr>
        <p:spPr>
          <a:xfrm>
            <a:off x="2865465" y="-76200"/>
            <a:ext cx="28793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6 x 8 = 48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FC32C48-7527-43C0-80EB-F5190A393285}"/>
              </a:ext>
            </a:extLst>
          </p:cNvPr>
          <p:cNvSpPr/>
          <p:nvPr/>
        </p:nvSpPr>
        <p:spPr>
          <a:xfrm>
            <a:off x="685800" y="1219200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7BE508-EE16-46DF-A78E-37E9217F814A}"/>
              </a:ext>
            </a:extLst>
          </p:cNvPr>
          <p:cNvSpPr/>
          <p:nvPr/>
        </p:nvSpPr>
        <p:spPr>
          <a:xfrm>
            <a:off x="1066800" y="1219200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56E5112-7B93-479C-96C0-FFBC1C8E0EA8}"/>
              </a:ext>
            </a:extLst>
          </p:cNvPr>
          <p:cNvSpPr/>
          <p:nvPr/>
        </p:nvSpPr>
        <p:spPr>
          <a:xfrm>
            <a:off x="1442156" y="1219200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4B762FF-D1FF-4435-8BEB-71302DF352DC}"/>
              </a:ext>
            </a:extLst>
          </p:cNvPr>
          <p:cNvSpPr/>
          <p:nvPr/>
        </p:nvSpPr>
        <p:spPr>
          <a:xfrm>
            <a:off x="1823156" y="1219200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892A681-B2B9-4B05-80F1-F57480080FE6}"/>
              </a:ext>
            </a:extLst>
          </p:cNvPr>
          <p:cNvSpPr/>
          <p:nvPr/>
        </p:nvSpPr>
        <p:spPr>
          <a:xfrm>
            <a:off x="2190045" y="1219200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6C7A7E9-5792-4CEA-98C7-C0C8306DBAF9}"/>
              </a:ext>
            </a:extLst>
          </p:cNvPr>
          <p:cNvSpPr/>
          <p:nvPr/>
        </p:nvSpPr>
        <p:spPr>
          <a:xfrm>
            <a:off x="2571045" y="1219200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BD6122A-F239-4E8E-B001-444F57972DCF}"/>
              </a:ext>
            </a:extLst>
          </p:cNvPr>
          <p:cNvSpPr/>
          <p:nvPr/>
        </p:nvSpPr>
        <p:spPr>
          <a:xfrm>
            <a:off x="2946401" y="1219200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28119A8-EABB-4867-ADA2-55825749B4D3}"/>
              </a:ext>
            </a:extLst>
          </p:cNvPr>
          <p:cNvSpPr/>
          <p:nvPr/>
        </p:nvSpPr>
        <p:spPr>
          <a:xfrm>
            <a:off x="685800" y="1591270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75C04F8-3485-459E-BB6D-B724CEE65175}"/>
              </a:ext>
            </a:extLst>
          </p:cNvPr>
          <p:cNvSpPr/>
          <p:nvPr/>
        </p:nvSpPr>
        <p:spPr>
          <a:xfrm>
            <a:off x="1066800" y="1591270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D3B4664-8B5D-45BE-BF6D-BF32AFF57353}"/>
              </a:ext>
            </a:extLst>
          </p:cNvPr>
          <p:cNvSpPr/>
          <p:nvPr/>
        </p:nvSpPr>
        <p:spPr>
          <a:xfrm>
            <a:off x="1442156" y="1591270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CB5F9C6-DA86-4F8E-BF0D-3E5CD5B7CDE9}"/>
              </a:ext>
            </a:extLst>
          </p:cNvPr>
          <p:cNvSpPr/>
          <p:nvPr/>
        </p:nvSpPr>
        <p:spPr>
          <a:xfrm>
            <a:off x="1823156" y="1591270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4A7435A-114E-4C8C-B6C3-A282570104C5}"/>
              </a:ext>
            </a:extLst>
          </p:cNvPr>
          <p:cNvSpPr/>
          <p:nvPr/>
        </p:nvSpPr>
        <p:spPr>
          <a:xfrm>
            <a:off x="2190045" y="1591270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A206058-D45C-4912-9C1C-7D8561492E2B}"/>
              </a:ext>
            </a:extLst>
          </p:cNvPr>
          <p:cNvSpPr/>
          <p:nvPr/>
        </p:nvSpPr>
        <p:spPr>
          <a:xfrm>
            <a:off x="2571045" y="1591270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870CBDC-EAC1-4FB0-8D3E-9E638724CC45}"/>
              </a:ext>
            </a:extLst>
          </p:cNvPr>
          <p:cNvSpPr/>
          <p:nvPr/>
        </p:nvSpPr>
        <p:spPr>
          <a:xfrm>
            <a:off x="2946401" y="1591270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2EC9B47-1986-482E-A2D2-DA050F0758DD}"/>
              </a:ext>
            </a:extLst>
          </p:cNvPr>
          <p:cNvSpPr/>
          <p:nvPr/>
        </p:nvSpPr>
        <p:spPr>
          <a:xfrm>
            <a:off x="685800" y="1963340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5AFCD91-1140-41AF-B290-12303FC7E86C}"/>
              </a:ext>
            </a:extLst>
          </p:cNvPr>
          <p:cNvSpPr/>
          <p:nvPr/>
        </p:nvSpPr>
        <p:spPr>
          <a:xfrm>
            <a:off x="1066800" y="1963340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DD61F3D-ABC5-4B6B-A418-22C3BF20951B}"/>
              </a:ext>
            </a:extLst>
          </p:cNvPr>
          <p:cNvSpPr/>
          <p:nvPr/>
        </p:nvSpPr>
        <p:spPr>
          <a:xfrm>
            <a:off x="1442156" y="1963340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1FF0E22-1C73-4B35-8231-CF2EC10E263A}"/>
              </a:ext>
            </a:extLst>
          </p:cNvPr>
          <p:cNvSpPr/>
          <p:nvPr/>
        </p:nvSpPr>
        <p:spPr>
          <a:xfrm>
            <a:off x="1823156" y="1963340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6751403-1FA5-42BA-8BD2-C946FB1ACE97}"/>
              </a:ext>
            </a:extLst>
          </p:cNvPr>
          <p:cNvSpPr/>
          <p:nvPr/>
        </p:nvSpPr>
        <p:spPr>
          <a:xfrm>
            <a:off x="2190045" y="1963340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F903ACA-EBD9-4391-8752-08E9BC34896F}"/>
              </a:ext>
            </a:extLst>
          </p:cNvPr>
          <p:cNvSpPr/>
          <p:nvPr/>
        </p:nvSpPr>
        <p:spPr>
          <a:xfrm>
            <a:off x="2571045" y="1963340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BDD9022-DEF3-4340-AB47-816F5F887CFB}"/>
              </a:ext>
            </a:extLst>
          </p:cNvPr>
          <p:cNvSpPr/>
          <p:nvPr/>
        </p:nvSpPr>
        <p:spPr>
          <a:xfrm>
            <a:off x="2946401" y="1963340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BF14E0D-DE5D-4762-94EB-98D94D95F597}"/>
              </a:ext>
            </a:extLst>
          </p:cNvPr>
          <p:cNvSpPr/>
          <p:nvPr/>
        </p:nvSpPr>
        <p:spPr>
          <a:xfrm>
            <a:off x="685800" y="2335410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2616AB1-33C3-475C-87C6-1AD628EBE597}"/>
              </a:ext>
            </a:extLst>
          </p:cNvPr>
          <p:cNvSpPr/>
          <p:nvPr/>
        </p:nvSpPr>
        <p:spPr>
          <a:xfrm>
            <a:off x="1066800" y="2335410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3DE0954-1150-4A5C-9107-9D63C5A5632B}"/>
              </a:ext>
            </a:extLst>
          </p:cNvPr>
          <p:cNvSpPr/>
          <p:nvPr/>
        </p:nvSpPr>
        <p:spPr>
          <a:xfrm>
            <a:off x="1442156" y="2335410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70B4943-C297-498A-A700-61A4D56F0896}"/>
              </a:ext>
            </a:extLst>
          </p:cNvPr>
          <p:cNvSpPr/>
          <p:nvPr/>
        </p:nvSpPr>
        <p:spPr>
          <a:xfrm>
            <a:off x="1823156" y="2335410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82C672E-BB09-4BAE-80D1-EFC2D54FC28A}"/>
              </a:ext>
            </a:extLst>
          </p:cNvPr>
          <p:cNvSpPr/>
          <p:nvPr/>
        </p:nvSpPr>
        <p:spPr>
          <a:xfrm>
            <a:off x="2190045" y="2335410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D8ACC90-D172-4F5C-A52D-1AB7A87C819B}"/>
              </a:ext>
            </a:extLst>
          </p:cNvPr>
          <p:cNvSpPr/>
          <p:nvPr/>
        </p:nvSpPr>
        <p:spPr>
          <a:xfrm>
            <a:off x="2571045" y="2335410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B4EA020-5589-4166-9AB2-252D92343B8D}"/>
              </a:ext>
            </a:extLst>
          </p:cNvPr>
          <p:cNvSpPr/>
          <p:nvPr/>
        </p:nvSpPr>
        <p:spPr>
          <a:xfrm>
            <a:off x="2946401" y="2335410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F7948B5-1F37-42AF-9CCC-3144F122A458}"/>
              </a:ext>
            </a:extLst>
          </p:cNvPr>
          <p:cNvSpPr/>
          <p:nvPr/>
        </p:nvSpPr>
        <p:spPr>
          <a:xfrm>
            <a:off x="685800" y="2773277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8148C54-C8CF-45F1-A985-878726B449D8}"/>
              </a:ext>
            </a:extLst>
          </p:cNvPr>
          <p:cNvSpPr/>
          <p:nvPr/>
        </p:nvSpPr>
        <p:spPr>
          <a:xfrm>
            <a:off x="1066800" y="2773277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57C41EF-A3D6-41C4-A94F-6A5F011A2B3D}"/>
              </a:ext>
            </a:extLst>
          </p:cNvPr>
          <p:cNvSpPr/>
          <p:nvPr/>
        </p:nvSpPr>
        <p:spPr>
          <a:xfrm>
            <a:off x="1442156" y="2773277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A26BA85-224A-44A7-8653-E45D39879C65}"/>
              </a:ext>
            </a:extLst>
          </p:cNvPr>
          <p:cNvSpPr/>
          <p:nvPr/>
        </p:nvSpPr>
        <p:spPr>
          <a:xfrm>
            <a:off x="1823156" y="2773277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6261B95-3995-46AA-9FC4-4DD9232A2A1A}"/>
              </a:ext>
            </a:extLst>
          </p:cNvPr>
          <p:cNvSpPr/>
          <p:nvPr/>
        </p:nvSpPr>
        <p:spPr>
          <a:xfrm>
            <a:off x="2190045" y="2773277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2A19B14D-C142-414E-8092-F697278C2587}"/>
              </a:ext>
            </a:extLst>
          </p:cNvPr>
          <p:cNvSpPr/>
          <p:nvPr/>
        </p:nvSpPr>
        <p:spPr>
          <a:xfrm>
            <a:off x="2571045" y="2773277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5B2254C-3811-4ACA-B6AE-30CE4053AA03}"/>
              </a:ext>
            </a:extLst>
          </p:cNvPr>
          <p:cNvSpPr/>
          <p:nvPr/>
        </p:nvSpPr>
        <p:spPr>
          <a:xfrm>
            <a:off x="2946401" y="2773277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7A49D49B-655F-40A8-A50F-F12036BF5F5F}"/>
              </a:ext>
            </a:extLst>
          </p:cNvPr>
          <p:cNvSpPr/>
          <p:nvPr/>
        </p:nvSpPr>
        <p:spPr>
          <a:xfrm>
            <a:off x="685800" y="3145347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3EE952B-2E50-4A3B-9B7F-8DE2FC374393}"/>
              </a:ext>
            </a:extLst>
          </p:cNvPr>
          <p:cNvSpPr/>
          <p:nvPr/>
        </p:nvSpPr>
        <p:spPr>
          <a:xfrm>
            <a:off x="1066800" y="3145347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A5E7740B-85CC-4094-A687-752C566DFB73}"/>
              </a:ext>
            </a:extLst>
          </p:cNvPr>
          <p:cNvSpPr/>
          <p:nvPr/>
        </p:nvSpPr>
        <p:spPr>
          <a:xfrm>
            <a:off x="1442156" y="3145347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8B9F986A-CCA3-4818-8925-C71024D434B6}"/>
              </a:ext>
            </a:extLst>
          </p:cNvPr>
          <p:cNvSpPr/>
          <p:nvPr/>
        </p:nvSpPr>
        <p:spPr>
          <a:xfrm>
            <a:off x="1823156" y="3145347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D0A70C1-C5BD-4E96-A4A1-9347C7A47D06}"/>
              </a:ext>
            </a:extLst>
          </p:cNvPr>
          <p:cNvSpPr/>
          <p:nvPr/>
        </p:nvSpPr>
        <p:spPr>
          <a:xfrm>
            <a:off x="2190045" y="3145347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365307C-0D5F-435A-8AF3-C8B33F69D0AA}"/>
              </a:ext>
            </a:extLst>
          </p:cNvPr>
          <p:cNvSpPr/>
          <p:nvPr/>
        </p:nvSpPr>
        <p:spPr>
          <a:xfrm>
            <a:off x="2571045" y="3145347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E6B255FC-A2F5-4F34-8C36-6174CB30B3B2}"/>
              </a:ext>
            </a:extLst>
          </p:cNvPr>
          <p:cNvSpPr/>
          <p:nvPr/>
        </p:nvSpPr>
        <p:spPr>
          <a:xfrm>
            <a:off x="2946401" y="3145347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8562F489-C136-4746-B7B1-47EC4147EDE3}"/>
              </a:ext>
            </a:extLst>
          </p:cNvPr>
          <p:cNvSpPr/>
          <p:nvPr/>
        </p:nvSpPr>
        <p:spPr>
          <a:xfrm>
            <a:off x="3276600" y="1219200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469526D4-6D6C-4BF2-A1EE-53257094E94F}"/>
              </a:ext>
            </a:extLst>
          </p:cNvPr>
          <p:cNvSpPr/>
          <p:nvPr/>
        </p:nvSpPr>
        <p:spPr>
          <a:xfrm>
            <a:off x="3276600" y="1591270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9B23107C-75B5-43B2-9833-FC1305401314}"/>
              </a:ext>
            </a:extLst>
          </p:cNvPr>
          <p:cNvSpPr/>
          <p:nvPr/>
        </p:nvSpPr>
        <p:spPr>
          <a:xfrm>
            <a:off x="3276600" y="1963340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DFB1088A-2C92-4F07-962F-56AF3BA4369D}"/>
              </a:ext>
            </a:extLst>
          </p:cNvPr>
          <p:cNvSpPr/>
          <p:nvPr/>
        </p:nvSpPr>
        <p:spPr>
          <a:xfrm>
            <a:off x="3276600" y="2335410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3B8FB322-A6F6-435D-AF3F-C29E2B8DD395}"/>
              </a:ext>
            </a:extLst>
          </p:cNvPr>
          <p:cNvSpPr/>
          <p:nvPr/>
        </p:nvSpPr>
        <p:spPr>
          <a:xfrm>
            <a:off x="3276600" y="2773277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A34F0B30-5F0E-4E8D-9909-7F5651838234}"/>
              </a:ext>
            </a:extLst>
          </p:cNvPr>
          <p:cNvSpPr/>
          <p:nvPr/>
        </p:nvSpPr>
        <p:spPr>
          <a:xfrm>
            <a:off x="3276600" y="3145347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3842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96420BB-2768-4F86-B09C-47044B6A25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81" y="1143286"/>
            <a:ext cx="7695238" cy="4571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3226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 txBox="1">
            <a:spLocks/>
          </p:cNvSpPr>
          <p:nvPr/>
        </p:nvSpPr>
        <p:spPr>
          <a:xfrm>
            <a:off x="897371" y="990600"/>
            <a:ext cx="3369829" cy="5643563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/>
              <a:t>6 x 6 = 36</a:t>
            </a:r>
          </a:p>
          <a:p>
            <a:r>
              <a:rPr lang="en-US" sz="5400" dirty="0"/>
              <a:t>6 x 8 = 48</a:t>
            </a:r>
          </a:p>
          <a:p>
            <a:r>
              <a:rPr lang="en-US" sz="5400" dirty="0"/>
              <a:t>6 x 7 = 42</a:t>
            </a:r>
          </a:p>
          <a:p>
            <a:r>
              <a:rPr lang="en-US" sz="5400" dirty="0"/>
              <a:t>6 x 6 = 36</a:t>
            </a:r>
          </a:p>
          <a:p>
            <a:r>
              <a:rPr lang="en-US" sz="5400" dirty="0"/>
              <a:t>6 x 8 = 48</a:t>
            </a:r>
          </a:p>
          <a:p>
            <a:r>
              <a:rPr lang="en-US" sz="5400" dirty="0"/>
              <a:t>6 x 7 = 42</a:t>
            </a:r>
          </a:p>
          <a:p>
            <a:endParaRPr lang="en-US" sz="5400" dirty="0"/>
          </a:p>
        </p:txBody>
      </p:sp>
      <p:sp>
        <p:nvSpPr>
          <p:cNvPr id="5" name="Rectangle 4"/>
          <p:cNvSpPr/>
          <p:nvPr/>
        </p:nvSpPr>
        <p:spPr>
          <a:xfrm>
            <a:off x="486785" y="838200"/>
            <a:ext cx="4191000" cy="57762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778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96296E-6 L 4.72222E-6 0.00023 C 0.00208 -0.01459 0.0026 -0.01528 0.00329 -0.02963 C 0.00381 -0.03797 0.00399 -0.04607 0.00451 -0.0544 C 0.00468 -0.05695 0.00538 -0.05949 0.00572 -0.06227 C 0.00781 -0.08102 0.00572 -0.06829 0.00798 -0.08079 C 0.01093 -0.11482 0.01111 -0.1051 0.0092 -0.14445 C 0.00885 -0.15116 0.00798 -0.15139 0.00677 -0.15695 C 0.00572 -0.1625 0.00416 -0.17084 0.00329 -0.17709 C 0.00329 -0.17755 0.00329 -0.17801 0.00329 -0.17848 L 0.00329 -0.17824 " pathEditMode="relative" rAng="0" ptsTypes="AAAAAAAAA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" y="-8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3"/>
          <p:cNvSpPr txBox="1">
            <a:spLocks/>
          </p:cNvSpPr>
          <p:nvPr/>
        </p:nvSpPr>
        <p:spPr>
          <a:xfrm>
            <a:off x="4495800" y="1828801"/>
            <a:ext cx="3810000" cy="4343400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/>
              <a:t>6 x 6 = 36</a:t>
            </a:r>
          </a:p>
          <a:p>
            <a:r>
              <a:rPr lang="en-US" sz="5400" dirty="0"/>
              <a:t>6 x 7= 42</a:t>
            </a:r>
          </a:p>
          <a:p>
            <a:r>
              <a:rPr lang="en-US" sz="5400" dirty="0"/>
              <a:t>6 x 8 = 48</a:t>
            </a:r>
          </a:p>
          <a:p>
            <a:r>
              <a:rPr lang="en-US" sz="5400" dirty="0"/>
              <a:t>6 x 9 = 54</a:t>
            </a:r>
          </a:p>
          <a:p>
            <a:r>
              <a:rPr lang="en-US" sz="5400" dirty="0"/>
              <a:t>6 x 10 = 60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897371" y="990600"/>
            <a:ext cx="3369829" cy="5643563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/>
              <a:t>6 x 0 = 0</a:t>
            </a:r>
          </a:p>
          <a:p>
            <a:r>
              <a:rPr lang="en-US" sz="5400" dirty="0"/>
              <a:t>6 x 1= 6</a:t>
            </a:r>
          </a:p>
          <a:p>
            <a:r>
              <a:rPr lang="en-US" sz="5400" dirty="0"/>
              <a:t>6 x 2 = 6</a:t>
            </a:r>
          </a:p>
          <a:p>
            <a:r>
              <a:rPr lang="en-US" sz="5400" dirty="0"/>
              <a:t>6 x 3 = 9</a:t>
            </a:r>
          </a:p>
          <a:p>
            <a:r>
              <a:rPr lang="en-US" sz="5400" dirty="0"/>
              <a:t>6 x 4 = 12</a:t>
            </a:r>
          </a:p>
          <a:p>
            <a:r>
              <a:rPr lang="en-US" sz="5400" dirty="0"/>
              <a:t>6 x 5 = 15</a:t>
            </a:r>
          </a:p>
        </p:txBody>
      </p:sp>
    </p:spTree>
    <p:extLst>
      <p:ext uri="{BB962C8B-B14F-4D97-AF65-F5344CB8AC3E}">
        <p14:creationId xmlns:p14="http://schemas.microsoft.com/office/powerpoint/2010/main" val="11701934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Yes, you can download, share, &amp;/or change this if you: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7278"/>
            <a:ext cx="8229600" cy="3707529"/>
          </a:xfrm>
        </p:spPr>
        <p:txBody>
          <a:bodyPr>
            <a:noAutofit/>
          </a:bodyPr>
          <a:lstStyle/>
          <a:p>
            <a:r>
              <a:rPr lang="en-US" sz="1800" dirty="0"/>
              <a:t>Please attribute to Susan Jones with a link to </a:t>
            </a:r>
            <a:r>
              <a:rPr lang="en-US" sz="1800" dirty="0">
                <a:hlinkClick r:id="rId3"/>
              </a:rPr>
              <a:t>http://</a:t>
            </a:r>
            <a:r>
              <a:rPr lang="en-US" sz="1800" dirty="0" err="1">
                <a:hlinkClick r:id="rId3"/>
              </a:rPr>
              <a:t>www.resourceroom.net</a:t>
            </a:r>
            <a:r>
              <a:rPr lang="en-US" sz="1800" dirty="0"/>
              <a:t> </a:t>
            </a:r>
          </a:p>
          <a:p>
            <a:r>
              <a:rPr lang="en-US" sz="1800" dirty="0"/>
              <a:t>This work is licensed under </a:t>
            </a:r>
            <a:r>
              <a:rPr lang="en-US" sz="1800" dirty="0">
                <a:hlinkClick r:id="rId4"/>
              </a:rPr>
              <a:t>https://creativecommons.org/licenses/by/4.0/</a:t>
            </a:r>
            <a:r>
              <a:rPr lang="en-US" sz="1800" dirty="0"/>
              <a:t>  </a:t>
            </a:r>
          </a:p>
          <a:p>
            <a:r>
              <a:rPr lang="en-US" sz="1800" dirty="0"/>
              <a:t>This license lets others modify work even for commercial purposes, as long as credit is given to me. See </a:t>
            </a:r>
            <a:r>
              <a:rPr lang="en-US" sz="1800" dirty="0">
                <a:hlinkClick r:id="rId5"/>
              </a:rPr>
              <a:t>https://creativecommons.org/licenses/</a:t>
            </a:r>
            <a:r>
              <a:rPr lang="en-US" sz="1800" dirty="0"/>
              <a:t>  for more information &amp; links to the license deed and legal code.</a:t>
            </a:r>
          </a:p>
          <a:p>
            <a:endParaRPr lang="en-US" sz="1800" dirty="0"/>
          </a:p>
          <a:p>
            <a:pPr>
              <a:buNone/>
            </a:pPr>
            <a:r>
              <a:rPr lang="en-US" sz="1800" dirty="0"/>
              <a:t>My email is </a:t>
            </a:r>
            <a:r>
              <a:rPr lang="en-US" sz="1800" dirty="0">
                <a:hlinkClick r:id="rId6"/>
              </a:rPr>
              <a:t>sue@resourceroom.net</a:t>
            </a:r>
            <a:r>
              <a:rPr lang="en-US" sz="1800" dirty="0"/>
              <a:t> </a:t>
            </a:r>
          </a:p>
          <a:p>
            <a:pPr>
              <a:buNone/>
            </a:pPr>
            <a:r>
              <a:rPr lang="en-US" sz="1800" dirty="0"/>
              <a:t>or </a:t>
            </a:r>
            <a:r>
              <a:rPr lang="en-US" sz="1800" dirty="0">
                <a:hlinkClick r:id="rId7"/>
              </a:rPr>
              <a:t>sujones@parkland.edu</a:t>
            </a:r>
            <a:endParaRPr lang="en-US" sz="1800" dirty="0"/>
          </a:p>
          <a:p>
            <a:pPr>
              <a:buNone/>
            </a:pP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45E9B-BC70-4C66-A4B5-1BCD3693A134}" type="datetime1">
              <a:rPr lang="en-US" smtClean="0"/>
              <a:pPr/>
              <a:t>9/21/2019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Sue Jones -- CC BY unless otherwise indicated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5" name="Picture 2" descr="http://i.creativecommons.org/l/by/3.0/88x31.png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546930" y="5410200"/>
            <a:ext cx="2294050" cy="8081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87761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1304" y="142895"/>
            <a:ext cx="6536737" cy="6601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074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599" y="1371600"/>
            <a:ext cx="3859360" cy="389776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B9CF905-A398-4D93-85A5-03ACF31C36E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371600"/>
            <a:ext cx="3859360" cy="389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674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3061195" y="3872804"/>
            <a:ext cx="23711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3 x 2= 6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424729" y="4565300"/>
            <a:ext cx="2535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188239" y="5018034"/>
            <a:ext cx="2535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828800" y="685800"/>
            <a:ext cx="914400" cy="9144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2899750" y="714153"/>
            <a:ext cx="914400" cy="9144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967082" y="719008"/>
            <a:ext cx="914400" cy="9144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862736" y="1740815"/>
            <a:ext cx="914400" cy="9144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2899750" y="1740815"/>
            <a:ext cx="914400" cy="9144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967082" y="1740815"/>
            <a:ext cx="914400" cy="9144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620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391DCBA-8A8E-4EA4-99D2-76BE6F4CAA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369" y="990600"/>
            <a:ext cx="4988482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981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96420BB-2768-4F86-B09C-47044B6A25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81" y="1143286"/>
            <a:ext cx="7695238" cy="4571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144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id="{87D93A3D-7A53-4B28-899D-ABFAB22C808C}"/>
              </a:ext>
            </a:extLst>
          </p:cNvPr>
          <p:cNvSpPr/>
          <p:nvPr/>
        </p:nvSpPr>
        <p:spPr>
          <a:xfrm>
            <a:off x="2944012" y="-76200"/>
            <a:ext cx="27222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6 x 6= 36</a:t>
            </a:r>
          </a:p>
        </p:txBody>
      </p:sp>
      <p:pic>
        <p:nvPicPr>
          <p:cNvPr id="75" name="Picture 74">
            <a:extLst>
              <a:ext uri="{FF2B5EF4-FFF2-40B4-BE49-F238E27FC236}">
                <a16:creationId xmlns:a16="http://schemas.microsoft.com/office/drawing/2014/main" id="{375FB8BA-4B13-4FD8-99D7-76FAD4E98D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1219200"/>
            <a:ext cx="4886182" cy="487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579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id="{87D93A3D-7A53-4B28-899D-ABFAB22C808C}"/>
              </a:ext>
            </a:extLst>
          </p:cNvPr>
          <p:cNvSpPr/>
          <p:nvPr/>
        </p:nvSpPr>
        <p:spPr>
          <a:xfrm>
            <a:off x="2593260" y="545819"/>
            <a:ext cx="27222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6 x 6= 36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D8BB9DF1-3B8F-406D-8FC2-EB6E4BF3EE5A}"/>
              </a:ext>
            </a:extLst>
          </p:cNvPr>
          <p:cNvSpPr/>
          <p:nvPr/>
        </p:nvSpPr>
        <p:spPr>
          <a:xfrm>
            <a:off x="2593260" y="561060"/>
            <a:ext cx="18630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6 x 6=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41BC4A0-CFD0-4BD0-BBF2-6D85FDE7FA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905000"/>
            <a:ext cx="4710404" cy="4729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426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id="{87D93A3D-7A53-4B28-899D-ABFAB22C808C}"/>
              </a:ext>
            </a:extLst>
          </p:cNvPr>
          <p:cNvSpPr/>
          <p:nvPr/>
        </p:nvSpPr>
        <p:spPr>
          <a:xfrm>
            <a:off x="2865465" y="-76200"/>
            <a:ext cx="28793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6 x 7 = 42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FC32C48-7527-43C0-80EB-F5190A393285}"/>
              </a:ext>
            </a:extLst>
          </p:cNvPr>
          <p:cNvSpPr/>
          <p:nvPr/>
        </p:nvSpPr>
        <p:spPr>
          <a:xfrm>
            <a:off x="685800" y="1219200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7BE508-EE16-46DF-A78E-37E9217F814A}"/>
              </a:ext>
            </a:extLst>
          </p:cNvPr>
          <p:cNvSpPr/>
          <p:nvPr/>
        </p:nvSpPr>
        <p:spPr>
          <a:xfrm>
            <a:off x="1066800" y="1219200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56E5112-7B93-479C-96C0-FFBC1C8E0EA8}"/>
              </a:ext>
            </a:extLst>
          </p:cNvPr>
          <p:cNvSpPr/>
          <p:nvPr/>
        </p:nvSpPr>
        <p:spPr>
          <a:xfrm>
            <a:off x="1442156" y="1219200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4B762FF-D1FF-4435-8BEB-71302DF352DC}"/>
              </a:ext>
            </a:extLst>
          </p:cNvPr>
          <p:cNvSpPr/>
          <p:nvPr/>
        </p:nvSpPr>
        <p:spPr>
          <a:xfrm>
            <a:off x="1823156" y="1219200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892A681-B2B9-4B05-80F1-F57480080FE6}"/>
              </a:ext>
            </a:extLst>
          </p:cNvPr>
          <p:cNvSpPr/>
          <p:nvPr/>
        </p:nvSpPr>
        <p:spPr>
          <a:xfrm>
            <a:off x="2190045" y="1219200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6C7A7E9-5792-4CEA-98C7-C0C8306DBAF9}"/>
              </a:ext>
            </a:extLst>
          </p:cNvPr>
          <p:cNvSpPr/>
          <p:nvPr/>
        </p:nvSpPr>
        <p:spPr>
          <a:xfrm>
            <a:off x="2571045" y="1219200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BD6122A-F239-4E8E-B001-444F57972DCF}"/>
              </a:ext>
            </a:extLst>
          </p:cNvPr>
          <p:cNvSpPr/>
          <p:nvPr/>
        </p:nvSpPr>
        <p:spPr>
          <a:xfrm>
            <a:off x="2946401" y="1219200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28119A8-EABB-4867-ADA2-55825749B4D3}"/>
              </a:ext>
            </a:extLst>
          </p:cNvPr>
          <p:cNvSpPr/>
          <p:nvPr/>
        </p:nvSpPr>
        <p:spPr>
          <a:xfrm>
            <a:off x="685800" y="1591270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75C04F8-3485-459E-BB6D-B724CEE65175}"/>
              </a:ext>
            </a:extLst>
          </p:cNvPr>
          <p:cNvSpPr/>
          <p:nvPr/>
        </p:nvSpPr>
        <p:spPr>
          <a:xfrm>
            <a:off x="1066800" y="1591270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D3B4664-8B5D-45BE-BF6D-BF32AFF57353}"/>
              </a:ext>
            </a:extLst>
          </p:cNvPr>
          <p:cNvSpPr/>
          <p:nvPr/>
        </p:nvSpPr>
        <p:spPr>
          <a:xfrm>
            <a:off x="1442156" y="1591270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CB5F9C6-DA86-4F8E-BF0D-3E5CD5B7CDE9}"/>
              </a:ext>
            </a:extLst>
          </p:cNvPr>
          <p:cNvSpPr/>
          <p:nvPr/>
        </p:nvSpPr>
        <p:spPr>
          <a:xfrm>
            <a:off x="1823156" y="1591270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4A7435A-114E-4C8C-B6C3-A282570104C5}"/>
              </a:ext>
            </a:extLst>
          </p:cNvPr>
          <p:cNvSpPr/>
          <p:nvPr/>
        </p:nvSpPr>
        <p:spPr>
          <a:xfrm>
            <a:off x="2190045" y="1591270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A206058-D45C-4912-9C1C-7D8561492E2B}"/>
              </a:ext>
            </a:extLst>
          </p:cNvPr>
          <p:cNvSpPr/>
          <p:nvPr/>
        </p:nvSpPr>
        <p:spPr>
          <a:xfrm>
            <a:off x="2571045" y="1591270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870CBDC-EAC1-4FB0-8D3E-9E638724CC45}"/>
              </a:ext>
            </a:extLst>
          </p:cNvPr>
          <p:cNvSpPr/>
          <p:nvPr/>
        </p:nvSpPr>
        <p:spPr>
          <a:xfrm>
            <a:off x="2946401" y="1591270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2EC9B47-1986-482E-A2D2-DA050F0758DD}"/>
              </a:ext>
            </a:extLst>
          </p:cNvPr>
          <p:cNvSpPr/>
          <p:nvPr/>
        </p:nvSpPr>
        <p:spPr>
          <a:xfrm>
            <a:off x="685800" y="1963340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5AFCD91-1140-41AF-B290-12303FC7E86C}"/>
              </a:ext>
            </a:extLst>
          </p:cNvPr>
          <p:cNvSpPr/>
          <p:nvPr/>
        </p:nvSpPr>
        <p:spPr>
          <a:xfrm>
            <a:off x="1066800" y="1963340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DD61F3D-ABC5-4B6B-A418-22C3BF20951B}"/>
              </a:ext>
            </a:extLst>
          </p:cNvPr>
          <p:cNvSpPr/>
          <p:nvPr/>
        </p:nvSpPr>
        <p:spPr>
          <a:xfrm>
            <a:off x="1442156" y="1963340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1FF0E22-1C73-4B35-8231-CF2EC10E263A}"/>
              </a:ext>
            </a:extLst>
          </p:cNvPr>
          <p:cNvSpPr/>
          <p:nvPr/>
        </p:nvSpPr>
        <p:spPr>
          <a:xfrm>
            <a:off x="1823156" y="1963340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6751403-1FA5-42BA-8BD2-C946FB1ACE97}"/>
              </a:ext>
            </a:extLst>
          </p:cNvPr>
          <p:cNvSpPr/>
          <p:nvPr/>
        </p:nvSpPr>
        <p:spPr>
          <a:xfrm>
            <a:off x="2190045" y="1963340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F903ACA-EBD9-4391-8752-08E9BC34896F}"/>
              </a:ext>
            </a:extLst>
          </p:cNvPr>
          <p:cNvSpPr/>
          <p:nvPr/>
        </p:nvSpPr>
        <p:spPr>
          <a:xfrm>
            <a:off x="2571045" y="1963340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BDD9022-DEF3-4340-AB47-816F5F887CFB}"/>
              </a:ext>
            </a:extLst>
          </p:cNvPr>
          <p:cNvSpPr/>
          <p:nvPr/>
        </p:nvSpPr>
        <p:spPr>
          <a:xfrm>
            <a:off x="2946401" y="1963340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BF14E0D-DE5D-4762-94EB-98D94D95F597}"/>
              </a:ext>
            </a:extLst>
          </p:cNvPr>
          <p:cNvSpPr/>
          <p:nvPr/>
        </p:nvSpPr>
        <p:spPr>
          <a:xfrm>
            <a:off x="685800" y="2335410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2616AB1-33C3-475C-87C6-1AD628EBE597}"/>
              </a:ext>
            </a:extLst>
          </p:cNvPr>
          <p:cNvSpPr/>
          <p:nvPr/>
        </p:nvSpPr>
        <p:spPr>
          <a:xfrm>
            <a:off x="1066800" y="2335410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3DE0954-1150-4A5C-9107-9D63C5A5632B}"/>
              </a:ext>
            </a:extLst>
          </p:cNvPr>
          <p:cNvSpPr/>
          <p:nvPr/>
        </p:nvSpPr>
        <p:spPr>
          <a:xfrm>
            <a:off x="1442156" y="2335410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70B4943-C297-498A-A700-61A4D56F0896}"/>
              </a:ext>
            </a:extLst>
          </p:cNvPr>
          <p:cNvSpPr/>
          <p:nvPr/>
        </p:nvSpPr>
        <p:spPr>
          <a:xfrm>
            <a:off x="1823156" y="2335410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82C672E-BB09-4BAE-80D1-EFC2D54FC28A}"/>
              </a:ext>
            </a:extLst>
          </p:cNvPr>
          <p:cNvSpPr/>
          <p:nvPr/>
        </p:nvSpPr>
        <p:spPr>
          <a:xfrm>
            <a:off x="2190045" y="2335410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D8ACC90-D172-4F5C-A52D-1AB7A87C819B}"/>
              </a:ext>
            </a:extLst>
          </p:cNvPr>
          <p:cNvSpPr/>
          <p:nvPr/>
        </p:nvSpPr>
        <p:spPr>
          <a:xfrm>
            <a:off x="2571045" y="2335410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B4EA020-5589-4166-9AB2-252D92343B8D}"/>
              </a:ext>
            </a:extLst>
          </p:cNvPr>
          <p:cNvSpPr/>
          <p:nvPr/>
        </p:nvSpPr>
        <p:spPr>
          <a:xfrm>
            <a:off x="2946401" y="2335410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F7948B5-1F37-42AF-9CCC-3144F122A458}"/>
              </a:ext>
            </a:extLst>
          </p:cNvPr>
          <p:cNvSpPr/>
          <p:nvPr/>
        </p:nvSpPr>
        <p:spPr>
          <a:xfrm>
            <a:off x="685800" y="2773277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8148C54-C8CF-45F1-A985-878726B449D8}"/>
              </a:ext>
            </a:extLst>
          </p:cNvPr>
          <p:cNvSpPr/>
          <p:nvPr/>
        </p:nvSpPr>
        <p:spPr>
          <a:xfrm>
            <a:off x="1066800" y="2773277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57C41EF-A3D6-41C4-A94F-6A5F011A2B3D}"/>
              </a:ext>
            </a:extLst>
          </p:cNvPr>
          <p:cNvSpPr/>
          <p:nvPr/>
        </p:nvSpPr>
        <p:spPr>
          <a:xfrm>
            <a:off x="1442156" y="2773277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A26BA85-224A-44A7-8653-E45D39879C65}"/>
              </a:ext>
            </a:extLst>
          </p:cNvPr>
          <p:cNvSpPr/>
          <p:nvPr/>
        </p:nvSpPr>
        <p:spPr>
          <a:xfrm>
            <a:off x="1823156" y="2773277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6261B95-3995-46AA-9FC4-4DD9232A2A1A}"/>
              </a:ext>
            </a:extLst>
          </p:cNvPr>
          <p:cNvSpPr/>
          <p:nvPr/>
        </p:nvSpPr>
        <p:spPr>
          <a:xfrm>
            <a:off x="2190045" y="2773277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2A19B14D-C142-414E-8092-F697278C2587}"/>
              </a:ext>
            </a:extLst>
          </p:cNvPr>
          <p:cNvSpPr/>
          <p:nvPr/>
        </p:nvSpPr>
        <p:spPr>
          <a:xfrm>
            <a:off x="2571045" y="2773277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5B2254C-3811-4ACA-B6AE-30CE4053AA03}"/>
              </a:ext>
            </a:extLst>
          </p:cNvPr>
          <p:cNvSpPr/>
          <p:nvPr/>
        </p:nvSpPr>
        <p:spPr>
          <a:xfrm>
            <a:off x="2946401" y="2773277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7A49D49B-655F-40A8-A50F-F12036BF5F5F}"/>
              </a:ext>
            </a:extLst>
          </p:cNvPr>
          <p:cNvSpPr/>
          <p:nvPr/>
        </p:nvSpPr>
        <p:spPr>
          <a:xfrm>
            <a:off x="685800" y="3145347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3EE952B-2E50-4A3B-9B7F-8DE2FC374393}"/>
              </a:ext>
            </a:extLst>
          </p:cNvPr>
          <p:cNvSpPr/>
          <p:nvPr/>
        </p:nvSpPr>
        <p:spPr>
          <a:xfrm>
            <a:off x="1066800" y="3145347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A5E7740B-85CC-4094-A687-752C566DFB73}"/>
              </a:ext>
            </a:extLst>
          </p:cNvPr>
          <p:cNvSpPr/>
          <p:nvPr/>
        </p:nvSpPr>
        <p:spPr>
          <a:xfrm>
            <a:off x="1442156" y="3145347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8B9F986A-CCA3-4818-8925-C71024D434B6}"/>
              </a:ext>
            </a:extLst>
          </p:cNvPr>
          <p:cNvSpPr/>
          <p:nvPr/>
        </p:nvSpPr>
        <p:spPr>
          <a:xfrm>
            <a:off x="1823156" y="3145347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D0A70C1-C5BD-4E96-A4A1-9347C7A47D06}"/>
              </a:ext>
            </a:extLst>
          </p:cNvPr>
          <p:cNvSpPr/>
          <p:nvPr/>
        </p:nvSpPr>
        <p:spPr>
          <a:xfrm>
            <a:off x="2190045" y="3145347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365307C-0D5F-435A-8AF3-C8B33F69D0AA}"/>
              </a:ext>
            </a:extLst>
          </p:cNvPr>
          <p:cNvSpPr/>
          <p:nvPr/>
        </p:nvSpPr>
        <p:spPr>
          <a:xfrm>
            <a:off x="2571045" y="3145347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E6B255FC-A2F5-4F34-8C36-6174CB30B3B2}"/>
              </a:ext>
            </a:extLst>
          </p:cNvPr>
          <p:cNvSpPr/>
          <p:nvPr/>
        </p:nvSpPr>
        <p:spPr>
          <a:xfrm>
            <a:off x="2946401" y="3145347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DCC88266-3CB9-4E15-A215-384E3F990F43}"/>
              </a:ext>
            </a:extLst>
          </p:cNvPr>
          <p:cNvSpPr/>
          <p:nvPr/>
        </p:nvSpPr>
        <p:spPr>
          <a:xfrm>
            <a:off x="685800" y="3517417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7FDF2BC3-E1A0-4E83-878C-A663DFC2E7E5}"/>
              </a:ext>
            </a:extLst>
          </p:cNvPr>
          <p:cNvSpPr/>
          <p:nvPr/>
        </p:nvSpPr>
        <p:spPr>
          <a:xfrm>
            <a:off x="1066800" y="3517417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FDCF477A-DD41-4322-8E5D-29E29D6336C8}"/>
              </a:ext>
            </a:extLst>
          </p:cNvPr>
          <p:cNvSpPr/>
          <p:nvPr/>
        </p:nvSpPr>
        <p:spPr>
          <a:xfrm>
            <a:off x="1442156" y="3517417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EB37736E-A5B5-472D-B0D5-052CBC4020E4}"/>
              </a:ext>
            </a:extLst>
          </p:cNvPr>
          <p:cNvSpPr/>
          <p:nvPr/>
        </p:nvSpPr>
        <p:spPr>
          <a:xfrm>
            <a:off x="1823156" y="3517417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A9B3BC50-C97C-47E2-A01E-F4ECB089B746}"/>
              </a:ext>
            </a:extLst>
          </p:cNvPr>
          <p:cNvSpPr/>
          <p:nvPr/>
        </p:nvSpPr>
        <p:spPr>
          <a:xfrm>
            <a:off x="2190045" y="3517417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DAD4542C-756D-4AB9-804D-3F83525913C0}"/>
              </a:ext>
            </a:extLst>
          </p:cNvPr>
          <p:cNvSpPr/>
          <p:nvPr/>
        </p:nvSpPr>
        <p:spPr>
          <a:xfrm>
            <a:off x="2571045" y="3517417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74D0D284-E388-4AE1-8362-71156C5D8F9A}"/>
              </a:ext>
            </a:extLst>
          </p:cNvPr>
          <p:cNvSpPr/>
          <p:nvPr/>
        </p:nvSpPr>
        <p:spPr>
          <a:xfrm>
            <a:off x="2946401" y="3517417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358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33155</TotalTime>
  <Words>610</Words>
  <Application>Microsoft Office PowerPoint</Application>
  <PresentationFormat>On-screen Show (4:3)</PresentationFormat>
  <Paragraphs>81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Yes, you can download, share, &amp;/or change this if you: </vt:lpstr>
    </vt:vector>
  </TitlesOfParts>
  <Company>Parkland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Mastering Multiplication</dc:title>
  <dc:creator>SUJones</dc:creator>
  <cp:lastModifiedBy>Me</cp:lastModifiedBy>
  <cp:revision>1506</cp:revision>
  <dcterms:created xsi:type="dcterms:W3CDTF">2010-03-22T14:38:20Z</dcterms:created>
  <dcterms:modified xsi:type="dcterms:W3CDTF">2019-09-21T18:45:29Z</dcterms:modified>
</cp:coreProperties>
</file>