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332" r:id="rId2"/>
    <p:sldId id="347" r:id="rId3"/>
    <p:sldId id="366" r:id="rId4"/>
    <p:sldId id="391" r:id="rId5"/>
    <p:sldId id="377" r:id="rId6"/>
    <p:sldId id="390" r:id="rId7"/>
    <p:sldId id="33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040" autoAdjust="0"/>
  </p:normalViewPr>
  <p:slideViewPr>
    <p:cSldViewPr>
      <p:cViewPr varScale="1">
        <p:scale>
          <a:sx n="51" d="100"/>
          <a:sy n="51" d="100"/>
        </p:scale>
        <p:origin x="213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/>
              <a:t>This is what the fours look like on the times tables chart.   </a:t>
            </a:r>
          </a:p>
          <a:p>
            <a:endParaRPr lang="en-US" baseline="0" dirty="0"/>
          </a:p>
          <a:p>
            <a:r>
              <a:rPr lang="en-US" baseline="0" dirty="0"/>
              <a:t>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  And this is what they look like on the number chart. To multiply a number by four, we can double that number twice. 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 four times three... We double three to get six, and double six to get twelve.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Why does this work?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Why does this work? Let’s look at … 3 x 4…. And try to do it with just numbers.   Leave the socks in the drawer.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 </a:t>
            </a:r>
          </a:p>
          <a:p>
            <a:r>
              <a:rPr lang="en-US" baseline="0" dirty="0"/>
              <a:t>We don’t have to hold it all in our minds.  </a:t>
            </a:r>
          </a:p>
          <a:p>
            <a:r>
              <a:rPr lang="en-US" baseline="0" dirty="0"/>
              <a:t>I can substitute 2 x 2 for 4…. Write it down again… </a:t>
            </a:r>
          </a:p>
          <a:p>
            <a:r>
              <a:rPr lang="en-US" baseline="0" dirty="0"/>
              <a:t>Then… I can substitute 6 for 2 x 3.   Then I write the rest of it and do my new, simpler problem. People who are good with numbers … are often good because they figured this out and practice it a lot... We weren’t born doing it!   </a:t>
            </a:r>
          </a:p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46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US" baseline="0" dirty="0"/>
          </a:p>
          <a:p>
            <a:r>
              <a:rPr lang="en-US" dirty="0"/>
              <a:t>Works with four :   swap in 2 x 2 for 4… then… 4 x 2 is 8… 8 x 2 is 16.   </a:t>
            </a:r>
          </a:p>
          <a:p>
            <a:r>
              <a:rPr lang="en-US" dirty="0"/>
              <a:t>And from the earlier video… 4 x 5 is 20.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6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 What about the bigger ones?   Let’s look at 6 x 4.   </a:t>
            </a:r>
          </a:p>
          <a:p>
            <a:r>
              <a:rPr lang="en-US" baseline="0" dirty="0"/>
              <a:t>Again, We don’t have to hold it in our head if we’ve written things down.   I can do part of the problem without thinking about the rest of it… replace 6 x 2 with 12 because it has the same value… and then bring in the rest of the problem. </a:t>
            </a:r>
          </a:p>
          <a:p>
            <a:endParaRPr lang="en-US" baseline="0" dirty="0"/>
          </a:p>
          <a:p>
            <a:r>
              <a:rPr lang="en-US" baseline="0" dirty="0"/>
              <a:t>Okay, how to double 12? That’s the next video. </a:t>
            </a:r>
            <a:r>
              <a:rPr lang="en-US" baseline="0" dirty="0">
                <a:sym typeface="Wingdings" panose="05000000000000000000" pitchFamily="2" charset="2"/>
              </a:rPr>
              <a:t>  </a:t>
            </a:r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66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Thelegal</a:t>
            </a:r>
            <a:r>
              <a:rPr lang="en-US" dirty="0"/>
              <a:t> stuff... 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2764"/>
            <a:ext cx="5328433" cy="532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785"/>
            <a:ext cx="67009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1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53457" y="24531"/>
            <a:ext cx="2297455" cy="2224898"/>
            <a:chOff x="381000" y="119052"/>
            <a:chExt cx="2297455" cy="2224898"/>
          </a:xfrm>
        </p:grpSpPr>
        <p:sp>
          <p:nvSpPr>
            <p:cNvPr id="11" name="Cloud 10"/>
            <p:cNvSpPr/>
            <p:nvPr/>
          </p:nvSpPr>
          <p:spPr>
            <a:xfrm>
              <a:off x="381000" y="119052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96832" y="651768"/>
              <a:ext cx="873792" cy="720891"/>
              <a:chOff x="1303352" y="1072175"/>
              <a:chExt cx="873792" cy="720891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1612223" y="889929"/>
              <a:ext cx="873792" cy="720891"/>
              <a:chOff x="1303352" y="1072175"/>
              <a:chExt cx="873792" cy="720891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1025044" y="1407000"/>
              <a:ext cx="873792" cy="720891"/>
              <a:chOff x="1303352" y="1072175"/>
              <a:chExt cx="873792" cy="720891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</p:grpSp>
      <p:grpSp>
        <p:nvGrpSpPr>
          <p:cNvPr id="6" name="Group 5"/>
          <p:cNvGrpSpPr/>
          <p:nvPr/>
        </p:nvGrpSpPr>
        <p:grpSpPr>
          <a:xfrm>
            <a:off x="2857688" y="13335"/>
            <a:ext cx="2297455" cy="2224898"/>
            <a:chOff x="2857688" y="13335"/>
            <a:chExt cx="2297455" cy="2224898"/>
          </a:xfrm>
        </p:grpSpPr>
        <p:sp>
          <p:nvSpPr>
            <p:cNvPr id="64" name="Cloud 63"/>
            <p:cNvSpPr/>
            <p:nvPr/>
          </p:nvSpPr>
          <p:spPr>
            <a:xfrm>
              <a:off x="2857688" y="13335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4134117" y="929207"/>
              <a:ext cx="873792" cy="720891"/>
              <a:chOff x="1303352" y="1072175"/>
              <a:chExt cx="873792" cy="720891"/>
            </a:xfrm>
          </p:grpSpPr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68" name="Group 67"/>
            <p:cNvGrpSpPr/>
            <p:nvPr/>
          </p:nvGrpSpPr>
          <p:grpSpPr>
            <a:xfrm>
              <a:off x="3202175" y="530697"/>
              <a:ext cx="873792" cy="720891"/>
              <a:chOff x="1303352" y="1072175"/>
              <a:chExt cx="873792" cy="720891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71" name="Group 70"/>
            <p:cNvGrpSpPr/>
            <p:nvPr/>
          </p:nvGrpSpPr>
          <p:grpSpPr>
            <a:xfrm>
              <a:off x="3406053" y="1423858"/>
              <a:ext cx="873792" cy="720891"/>
              <a:chOff x="1303352" y="1072175"/>
              <a:chExt cx="873792" cy="720891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</p:grpSp>
      <p:sp>
        <p:nvSpPr>
          <p:cNvPr id="44" name="Rectangle 43"/>
          <p:cNvSpPr/>
          <p:nvPr/>
        </p:nvSpPr>
        <p:spPr>
          <a:xfrm>
            <a:off x="702268" y="2492007"/>
            <a:ext cx="2528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 x 2=6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12594" y="2521446"/>
            <a:ext cx="287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 x 2=12  </a:t>
            </a:r>
          </a:p>
        </p:txBody>
      </p:sp>
    </p:spTree>
    <p:extLst>
      <p:ext uri="{BB962C8B-B14F-4D97-AF65-F5344CB8AC3E}">
        <p14:creationId xmlns:p14="http://schemas.microsoft.com/office/powerpoint/2010/main" val="64467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53457" y="24531"/>
            <a:ext cx="2297455" cy="2224898"/>
            <a:chOff x="381000" y="119052"/>
            <a:chExt cx="2297455" cy="222489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1" name="Cloud 10"/>
            <p:cNvSpPr/>
            <p:nvPr/>
          </p:nvSpPr>
          <p:spPr>
            <a:xfrm>
              <a:off x="381000" y="119052"/>
              <a:ext cx="2297455" cy="2224898"/>
            </a:xfrm>
            <a:prstGeom prst="cloud">
              <a:avLst/>
            </a:prstGeom>
            <a:grpFill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96832" y="651768"/>
              <a:ext cx="873792" cy="720891"/>
              <a:chOff x="1303352" y="1072175"/>
              <a:chExt cx="873792" cy="720891"/>
            </a:xfrm>
            <a:grpFill/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  <a:grpFill/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1612223" y="889929"/>
              <a:ext cx="873792" cy="720891"/>
              <a:chOff x="1303352" y="1072175"/>
              <a:chExt cx="873792" cy="720891"/>
            </a:xfrm>
            <a:grpFill/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  <a:grpFill/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  <a:grpFill/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1025044" y="1407000"/>
              <a:ext cx="873792" cy="720891"/>
              <a:chOff x="1303352" y="1072175"/>
              <a:chExt cx="873792" cy="720891"/>
            </a:xfrm>
            <a:grpFill/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  <a:grpFill/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26" name="Rectangle 25"/>
          <p:cNvSpPr/>
          <p:nvPr/>
        </p:nvSpPr>
        <p:spPr>
          <a:xfrm>
            <a:off x="1216335" y="2692440"/>
            <a:ext cx="34115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 x 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68270" y="3646477"/>
            <a:ext cx="28151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 x 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 x 2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372839" y="452608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F0EF8B06-2C6B-46CB-80D7-D7F8CCEDFB7A}"/>
              </a:ext>
            </a:extLst>
          </p:cNvPr>
          <p:cNvGrpSpPr/>
          <p:nvPr/>
        </p:nvGrpSpPr>
        <p:grpSpPr>
          <a:xfrm>
            <a:off x="3065652" y="150335"/>
            <a:ext cx="2297455" cy="2224898"/>
            <a:chOff x="2857688" y="13335"/>
            <a:chExt cx="2297455" cy="222489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6" name="Cloud 45">
              <a:extLst>
                <a:ext uri="{FF2B5EF4-FFF2-40B4-BE49-F238E27FC236}">
                  <a16:creationId xmlns:a16="http://schemas.microsoft.com/office/drawing/2014/main" xmlns="" id="{C84340B8-FC4A-4F19-BAB5-D6B78930D240}"/>
                </a:ext>
              </a:extLst>
            </p:cNvPr>
            <p:cNvSpPr/>
            <p:nvPr/>
          </p:nvSpPr>
          <p:spPr>
            <a:xfrm>
              <a:off x="2857688" y="13335"/>
              <a:ext cx="2297455" cy="2224898"/>
            </a:xfrm>
            <a:prstGeom prst="cloud">
              <a:avLst/>
            </a:prstGeom>
            <a:grpFill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xmlns="" id="{E5AEF9C4-6934-4157-8D29-E85CA7C75E48}"/>
                </a:ext>
              </a:extLst>
            </p:cNvPr>
            <p:cNvGrpSpPr/>
            <p:nvPr/>
          </p:nvGrpSpPr>
          <p:grpSpPr>
            <a:xfrm>
              <a:off x="4134117" y="929207"/>
              <a:ext cx="873792" cy="720891"/>
              <a:chOff x="1303352" y="1072175"/>
              <a:chExt cx="873792" cy="720891"/>
            </a:xfrm>
            <a:grpFill/>
          </p:grpSpPr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xmlns="" id="{051D8EDC-0717-4114-8B55-E2522913CC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  <a:grpFill/>
            </p:spPr>
          </p:pic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xmlns="" id="{772F1CA1-EA6E-43F5-8166-A691AEC4CC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  <a:grpFill/>
            </p:spPr>
          </p:pic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xmlns="" id="{6B723C41-0D5A-4510-8D58-D7A1B34B3CF1}"/>
                </a:ext>
              </a:extLst>
            </p:cNvPr>
            <p:cNvGrpSpPr/>
            <p:nvPr/>
          </p:nvGrpSpPr>
          <p:grpSpPr>
            <a:xfrm>
              <a:off x="3202175" y="530697"/>
              <a:ext cx="873792" cy="720891"/>
              <a:chOff x="1303352" y="1072175"/>
              <a:chExt cx="873792" cy="720891"/>
            </a:xfrm>
            <a:grpFill/>
          </p:grpSpPr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xmlns="" id="{61CA6A93-56DF-4276-AEB9-D2BA290A47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  <a:grpFill/>
            </p:spPr>
          </p:pic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xmlns="" id="{8016560F-954C-4B15-AB3D-C9D8066FE5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  <a:grpFill/>
            </p:spPr>
          </p:pic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xmlns="" id="{94AA329D-0CA0-44E7-941D-ECC42DDA3FC6}"/>
                </a:ext>
              </a:extLst>
            </p:cNvPr>
            <p:cNvGrpSpPr/>
            <p:nvPr/>
          </p:nvGrpSpPr>
          <p:grpSpPr>
            <a:xfrm>
              <a:off x="3406053" y="1423858"/>
              <a:ext cx="873792" cy="720891"/>
              <a:chOff x="1303352" y="1072175"/>
              <a:chExt cx="873792" cy="720891"/>
            </a:xfrm>
            <a:grpFill/>
          </p:grpSpPr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xmlns="" id="{B2A9C133-D847-4C42-8148-FB8E1A838A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  <a:grpFill/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xmlns="" id="{AD0F823E-6F7D-4131-B2C0-08991BC003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83F1FCA6-BC73-43E7-92C4-5C71F9A0BFD0}"/>
              </a:ext>
            </a:extLst>
          </p:cNvPr>
          <p:cNvSpPr/>
          <p:nvPr/>
        </p:nvSpPr>
        <p:spPr>
          <a:xfrm>
            <a:off x="2908563" y="5463536"/>
            <a:ext cx="1200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12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E3CDEB81-1161-4CCB-9E5E-1D43A70AE982}"/>
              </a:ext>
            </a:extLst>
          </p:cNvPr>
          <p:cNvSpPr/>
          <p:nvPr/>
        </p:nvSpPr>
        <p:spPr>
          <a:xfrm>
            <a:off x="3378062" y="4483389"/>
            <a:ext cx="1481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x 2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0737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84" y="67774"/>
            <a:ext cx="1102118" cy="1381886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85" y="67774"/>
            <a:ext cx="1102118" cy="1381886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0"/>
            <a:ext cx="1102118" cy="1381886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335" y="0"/>
            <a:ext cx="1102118" cy="1381886"/>
          </a:xfrm>
          <a:prstGeom prst="rect">
            <a:avLst/>
          </a:prstGeom>
        </p:spPr>
      </p:pic>
      <p:sp>
        <p:nvSpPr>
          <p:cNvPr id="89" name="Rectangle 88"/>
          <p:cNvSpPr/>
          <p:nvPr/>
        </p:nvSpPr>
        <p:spPr>
          <a:xfrm>
            <a:off x="2348200" y="1446248"/>
            <a:ext cx="2334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4 =  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003" y="3946754"/>
            <a:ext cx="983850" cy="1233596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2154716" y="6106815"/>
            <a:ext cx="2020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5 =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141" y="3946754"/>
            <a:ext cx="983850" cy="123359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703" y="3962400"/>
            <a:ext cx="983850" cy="123359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534" y="3962400"/>
            <a:ext cx="983850" cy="1233596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4721144" y="610681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607925" y="28956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7F6505B-6F7D-47FD-BF37-2968A6B823D4}"/>
              </a:ext>
            </a:extLst>
          </p:cNvPr>
          <p:cNvSpPr/>
          <p:nvPr/>
        </p:nvSpPr>
        <p:spPr>
          <a:xfrm>
            <a:off x="1550127" y="2096960"/>
            <a:ext cx="4259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    x   2 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=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E19BF1B-F5C1-4B5B-98F4-2CE3788FDD69}"/>
              </a:ext>
            </a:extLst>
          </p:cNvPr>
          <p:cNvSpPr/>
          <p:nvPr/>
        </p:nvSpPr>
        <p:spPr>
          <a:xfrm>
            <a:off x="2564290" y="2860076"/>
            <a:ext cx="2962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   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x   2 =  </a:t>
            </a:r>
          </a:p>
        </p:txBody>
      </p:sp>
    </p:spTree>
    <p:extLst>
      <p:ext uri="{BB962C8B-B14F-4D97-AF65-F5344CB8AC3E}">
        <p14:creationId xmlns:p14="http://schemas.microsoft.com/office/powerpoint/2010/main" val="403593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47" grpId="0"/>
      <p:bldP spid="51" grpId="0"/>
      <p:bldP spid="54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53457" y="24531"/>
            <a:ext cx="2297455" cy="2224898"/>
            <a:chOff x="381000" y="119052"/>
            <a:chExt cx="2297455" cy="2224898"/>
          </a:xfrm>
        </p:grpSpPr>
        <p:sp>
          <p:nvSpPr>
            <p:cNvPr id="11" name="Cloud 10"/>
            <p:cNvSpPr/>
            <p:nvPr/>
          </p:nvSpPr>
          <p:spPr>
            <a:xfrm>
              <a:off x="381000" y="119052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96832" y="651768"/>
              <a:ext cx="873792" cy="720891"/>
              <a:chOff x="1303352" y="1072175"/>
              <a:chExt cx="873792" cy="720891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1612223" y="889929"/>
              <a:ext cx="873792" cy="720891"/>
              <a:chOff x="1303352" y="1072175"/>
              <a:chExt cx="873792" cy="720891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1025044" y="1407000"/>
              <a:ext cx="873792" cy="720891"/>
              <a:chOff x="1303352" y="1072175"/>
              <a:chExt cx="873792" cy="720891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</p:grpSp>
      <p:grpSp>
        <p:nvGrpSpPr>
          <p:cNvPr id="6" name="Group 5"/>
          <p:cNvGrpSpPr/>
          <p:nvPr/>
        </p:nvGrpSpPr>
        <p:grpSpPr>
          <a:xfrm>
            <a:off x="6550139" y="72251"/>
            <a:ext cx="2297455" cy="2224898"/>
            <a:chOff x="2857688" y="13335"/>
            <a:chExt cx="2297455" cy="2224898"/>
          </a:xfrm>
        </p:grpSpPr>
        <p:sp>
          <p:nvSpPr>
            <p:cNvPr id="64" name="Cloud 63"/>
            <p:cNvSpPr/>
            <p:nvPr/>
          </p:nvSpPr>
          <p:spPr>
            <a:xfrm>
              <a:off x="2857688" y="13335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4134117" y="929207"/>
              <a:ext cx="873792" cy="720891"/>
              <a:chOff x="1303352" y="1072175"/>
              <a:chExt cx="873792" cy="720891"/>
            </a:xfrm>
          </p:grpSpPr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68" name="Group 67"/>
            <p:cNvGrpSpPr/>
            <p:nvPr/>
          </p:nvGrpSpPr>
          <p:grpSpPr>
            <a:xfrm>
              <a:off x="3202175" y="530697"/>
              <a:ext cx="873792" cy="720891"/>
              <a:chOff x="1303352" y="1072175"/>
              <a:chExt cx="873792" cy="720891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71" name="Group 70"/>
            <p:cNvGrpSpPr/>
            <p:nvPr/>
          </p:nvGrpSpPr>
          <p:grpSpPr>
            <a:xfrm>
              <a:off x="3406053" y="1423858"/>
              <a:ext cx="873792" cy="720891"/>
              <a:chOff x="1303352" y="1072175"/>
              <a:chExt cx="873792" cy="720891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</p:grpSp>
      <p:sp>
        <p:nvSpPr>
          <p:cNvPr id="26" name="Rectangle 25"/>
          <p:cNvSpPr/>
          <p:nvPr/>
        </p:nvSpPr>
        <p:spPr>
          <a:xfrm>
            <a:off x="1216335" y="2692440"/>
            <a:ext cx="34115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 x 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32630" y="3646477"/>
            <a:ext cx="3286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 x 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    x 2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71691" y="46770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12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B278A699-A6C3-485B-B4D9-23E89C357F45}"/>
              </a:ext>
            </a:extLst>
          </p:cNvPr>
          <p:cNvGrpSpPr/>
          <p:nvPr/>
        </p:nvGrpSpPr>
        <p:grpSpPr>
          <a:xfrm>
            <a:off x="6476522" y="2266395"/>
            <a:ext cx="2297455" cy="2224898"/>
            <a:chOff x="381000" y="119052"/>
            <a:chExt cx="2297455" cy="2224898"/>
          </a:xfrm>
        </p:grpSpPr>
        <p:sp>
          <p:nvSpPr>
            <p:cNvPr id="30" name="Cloud 29">
              <a:extLst>
                <a:ext uri="{FF2B5EF4-FFF2-40B4-BE49-F238E27FC236}">
                  <a16:creationId xmlns:a16="http://schemas.microsoft.com/office/drawing/2014/main" xmlns="" id="{4FCCA69F-37B0-4304-B1B6-0051EF29684D}"/>
                </a:ext>
              </a:extLst>
            </p:cNvPr>
            <p:cNvSpPr/>
            <p:nvPr/>
          </p:nvSpPr>
          <p:spPr>
            <a:xfrm>
              <a:off x="381000" y="119052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1C4C5326-99D8-40D5-8F8E-04409FA9D5AD}"/>
                </a:ext>
              </a:extLst>
            </p:cNvPr>
            <p:cNvGrpSpPr/>
            <p:nvPr/>
          </p:nvGrpSpPr>
          <p:grpSpPr>
            <a:xfrm>
              <a:off x="696832" y="651768"/>
              <a:ext cx="873792" cy="720891"/>
              <a:chOff x="1303352" y="1072175"/>
              <a:chExt cx="873792" cy="720891"/>
            </a:xfrm>
          </p:grpSpPr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xmlns="" id="{57656E39-D75F-4D3C-917A-94AC7433F8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44" name="Picture 43">
                <a:extLst>
                  <a:ext uri="{FF2B5EF4-FFF2-40B4-BE49-F238E27FC236}">
                    <a16:creationId xmlns:a16="http://schemas.microsoft.com/office/drawing/2014/main" xmlns="" id="{FD57FE6C-905C-4B78-8987-AA5FC2DF8A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5D827862-9000-468C-A374-6DAE4C5B3AA0}"/>
                </a:ext>
              </a:extLst>
            </p:cNvPr>
            <p:cNvGrpSpPr/>
            <p:nvPr/>
          </p:nvGrpSpPr>
          <p:grpSpPr>
            <a:xfrm>
              <a:off x="1612223" y="889929"/>
              <a:ext cx="873792" cy="720891"/>
              <a:chOff x="1303352" y="1072175"/>
              <a:chExt cx="873792" cy="720891"/>
            </a:xfrm>
          </p:grpSpPr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xmlns="" id="{8720D7E1-A4ED-42F8-8B47-A7117C8C9C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xmlns="" id="{0374EBD4-FD54-4384-80D8-EA76607840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DE86BAD5-DDC2-40DA-ACC6-9F5DDAFAB345}"/>
                </a:ext>
              </a:extLst>
            </p:cNvPr>
            <p:cNvGrpSpPr/>
            <p:nvPr/>
          </p:nvGrpSpPr>
          <p:grpSpPr>
            <a:xfrm>
              <a:off x="1025044" y="1407000"/>
              <a:ext cx="873792" cy="720891"/>
              <a:chOff x="1303352" y="1072175"/>
              <a:chExt cx="873792" cy="720891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xmlns="" id="{311B442E-47CE-4128-9F0D-2958416107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xmlns="" id="{3821F6DB-86A1-4221-A13C-59EA0303D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F0EF8B06-2C6B-46CB-80D7-D7F8CCEDFB7A}"/>
              </a:ext>
            </a:extLst>
          </p:cNvPr>
          <p:cNvGrpSpPr/>
          <p:nvPr/>
        </p:nvGrpSpPr>
        <p:grpSpPr>
          <a:xfrm>
            <a:off x="3065652" y="150335"/>
            <a:ext cx="2297455" cy="2224898"/>
            <a:chOff x="2857688" y="13335"/>
            <a:chExt cx="2297455" cy="2224898"/>
          </a:xfrm>
        </p:grpSpPr>
        <p:sp>
          <p:nvSpPr>
            <p:cNvPr id="46" name="Cloud 45">
              <a:extLst>
                <a:ext uri="{FF2B5EF4-FFF2-40B4-BE49-F238E27FC236}">
                  <a16:creationId xmlns:a16="http://schemas.microsoft.com/office/drawing/2014/main" xmlns="" id="{C84340B8-FC4A-4F19-BAB5-D6B78930D240}"/>
                </a:ext>
              </a:extLst>
            </p:cNvPr>
            <p:cNvSpPr/>
            <p:nvPr/>
          </p:nvSpPr>
          <p:spPr>
            <a:xfrm>
              <a:off x="2857688" y="13335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xmlns="" id="{E5AEF9C4-6934-4157-8D29-E85CA7C75E48}"/>
                </a:ext>
              </a:extLst>
            </p:cNvPr>
            <p:cNvGrpSpPr/>
            <p:nvPr/>
          </p:nvGrpSpPr>
          <p:grpSpPr>
            <a:xfrm>
              <a:off x="4134117" y="929207"/>
              <a:ext cx="873792" cy="720891"/>
              <a:chOff x="1303352" y="1072175"/>
              <a:chExt cx="873792" cy="720891"/>
            </a:xfrm>
          </p:grpSpPr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xmlns="" id="{051D8EDC-0717-4114-8B55-E2522913CC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xmlns="" id="{772F1CA1-EA6E-43F5-8166-A691AEC4CC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xmlns="" id="{6B723C41-0D5A-4510-8D58-D7A1B34B3CF1}"/>
                </a:ext>
              </a:extLst>
            </p:cNvPr>
            <p:cNvGrpSpPr/>
            <p:nvPr/>
          </p:nvGrpSpPr>
          <p:grpSpPr>
            <a:xfrm>
              <a:off x="3202175" y="530697"/>
              <a:ext cx="873792" cy="720891"/>
              <a:chOff x="1303352" y="1072175"/>
              <a:chExt cx="873792" cy="720891"/>
            </a:xfrm>
          </p:grpSpPr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xmlns="" id="{61CA6A93-56DF-4276-AEB9-D2BA290A47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xmlns="" id="{8016560F-954C-4B15-AB3D-C9D8066FE5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xmlns="" id="{94AA329D-0CA0-44E7-941D-ECC42DDA3FC6}"/>
                </a:ext>
              </a:extLst>
            </p:cNvPr>
            <p:cNvGrpSpPr/>
            <p:nvPr/>
          </p:nvGrpSpPr>
          <p:grpSpPr>
            <a:xfrm>
              <a:off x="3406053" y="1423858"/>
              <a:ext cx="873792" cy="720891"/>
              <a:chOff x="1303352" y="1072175"/>
              <a:chExt cx="873792" cy="720891"/>
            </a:xfrm>
          </p:grpSpPr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xmlns="" id="{B2A9C133-D847-4C42-8148-FB8E1A838A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xmlns="" id="{AD0F823E-6F7D-4131-B2C0-08991BC003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5FB56495-0631-45F6-AAFE-BE131A3AD791}"/>
              </a:ext>
            </a:extLst>
          </p:cNvPr>
          <p:cNvSpPr/>
          <p:nvPr/>
        </p:nvSpPr>
        <p:spPr>
          <a:xfrm>
            <a:off x="3247598" y="4677082"/>
            <a:ext cx="1324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x 2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572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776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30346</TotalTime>
  <Words>451</Words>
  <Application>Microsoft Office PowerPoint</Application>
  <PresentationFormat>On-screen Show (4:3)</PresentationFormat>
  <Paragraphs>74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Susan Jones</cp:lastModifiedBy>
  <cp:revision>1477</cp:revision>
  <dcterms:created xsi:type="dcterms:W3CDTF">2010-03-22T14:38:20Z</dcterms:created>
  <dcterms:modified xsi:type="dcterms:W3CDTF">2019-09-23T21:58:48Z</dcterms:modified>
</cp:coreProperties>
</file>